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561" r:id="rId3"/>
    <p:sldId id="260" r:id="rId4"/>
    <p:sldId id="257" r:id="rId5"/>
    <p:sldId id="297" r:id="rId6"/>
    <p:sldId id="562" r:id="rId7"/>
    <p:sldId id="564" r:id="rId8"/>
    <p:sldId id="565" r:id="rId9"/>
    <p:sldId id="272" r:id="rId10"/>
    <p:sldId id="563" r:id="rId11"/>
    <p:sldId id="566" r:id="rId12"/>
    <p:sldId id="567" r:id="rId13"/>
    <p:sldId id="318" r:id="rId14"/>
    <p:sldId id="30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FEA32-2B8B-4244-A536-214CF6D4B9AB}" type="datetimeFigureOut">
              <a:rPr lang="en-GB" smtClean="0"/>
              <a:t>07/01/2026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2CD01-2772-4AF8-9466-73774B5F01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304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72931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49709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637228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8464B0B-3CDA-8AFD-A136-AA80755CE963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5D21-5C4F-8D9E-7FA8-76F7F6342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9D9B3-8F15-A5BD-3712-7E9B6FB9B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73F52-B7DA-A46F-7D47-F3165BA00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DE237-D0A8-8204-0CBC-116E52403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27FEF-679B-858D-946F-54A02B4B3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51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44FA-6991-3534-22D7-EFD58AC2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5CF4C-1405-BFA5-0A04-5D82CB2AD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35254-5C3A-03C6-2789-A03722906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F644E-9AE7-6B98-3779-AD44811E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D016E-072A-A391-875E-41D05145A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882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F21B1-1D8F-7580-A9B7-CF11AB94CE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3E446-2D02-E169-F4CE-59F4A64FF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AA05B-0406-D755-E324-32CBD4898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4BF43-763C-F446-1231-1FB6CB83D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38E66-0A51-C30E-742E-1C95BDC8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36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F8531-151F-744E-6E6B-6289ADDE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0542F-505E-8990-FA6A-1C0926767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A6E7E-6DE9-2DCD-CEB7-C34692D5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BB5AF-1A83-E4B7-F215-3322543FD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F16BA-8086-5B54-3073-62329D1B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376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A0FE-A8AD-7D8B-D9AF-32BE2DF4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975F9-423B-F4B0-21FD-AD9E59190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39C2A-A532-6A07-D74B-DFA87833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FF95C-1489-D66D-17EE-7E7F4BDE4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C3CEA-0A0C-F0E0-2382-FE3CFFA3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355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FA62B-3196-810C-25DA-867E58E4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79251-ADB9-564F-A0E8-4544B5DD25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38357-F991-916E-F55E-D33B3B558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712E3-C5C9-A553-608F-F6617A9BB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2906B-4867-30DD-0DCE-BC37F1AC1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06FF6-B6C3-3F5B-617C-092C9CEB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601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8C197-A54D-0BC2-1361-071D144C8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F5B1B-2A95-BC89-83B7-73DDD9787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93C43-1D8D-B03E-ADF5-E8FE0B295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8C70AF-659D-A939-1A82-B4EBD7B8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439A98-65A3-3CF5-AD07-9AAC8288E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B3538-91A6-D119-5D4B-7FBF59B24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2852D7-8ADE-231B-1748-76E481455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206E61-8A9B-EA2A-EAAD-0B862C76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23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C9240-87DD-5F4C-0863-5DA6FB538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9AC3C-F8C1-59A1-4915-364581564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29AB9-B5FC-420A-E844-DE2DCB4C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27500-6C83-17A4-C2D6-31B648FE9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6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C8079-13FD-8590-4D92-1477F029B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FC357A-F34C-E06D-7085-97B89AD66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67FF8-8244-9FD5-7677-5BF0C292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43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0662F-416B-A35F-03C2-53DFA6DCD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53E01-08C9-C606-714F-14B984E64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B283E3-BEF2-0983-B542-9CC494C8B2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192B0-8202-50EF-4F30-CD86E593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81173-902E-BB87-52CA-02814A42D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3DABF-C3FB-6892-42E2-3042028E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968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37CE-6997-2F94-6AB8-28894A46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E253F0-61CB-494C-9AE2-75D4D6A8E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BB420-64D6-A41D-342E-50D18D8B7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583DC-D3BC-F8A0-CAF3-53E862AAF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07A1B-67EC-2703-4322-26748FC73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4383E-78FC-B5FE-595F-0448B665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07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67EBAD-5A44-D508-FACE-3A970FC0D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969B6-7349-041D-7E62-61E137625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9CF7F-72A8-368D-2FDD-B58429DC1C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December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BB911-5ECA-16CF-A969-6C2522606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4F58A-1703-F328-A5DA-1551CB2F4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5A6A5-3841-4FBA-B455-67883EB317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971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A3085-A2D2-7D5C-B934-F2C3DCCEEE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Communication Kit (Kit 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434C40-3026-31E4-C761-275DD9A0E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829800" cy="1655762"/>
          </a:xfrm>
        </p:spPr>
        <p:txBody>
          <a:bodyPr>
            <a:normAutofit fontScale="85000" lnSpcReduction="10000"/>
          </a:bodyPr>
          <a:lstStyle/>
          <a:p>
            <a:r>
              <a:rPr lang="en-GB" sz="3600" b="1" dirty="0">
                <a:solidFill>
                  <a:srgbClr val="00B0F0"/>
                </a:solidFill>
              </a:rPr>
              <a:t>Communication Foundation Lessons (CFL)</a:t>
            </a:r>
          </a:p>
          <a:p>
            <a:r>
              <a:rPr lang="en-GB" sz="3600" b="1" dirty="0">
                <a:solidFill>
                  <a:srgbClr val="00B0F0"/>
                </a:solidFill>
              </a:rPr>
              <a:t>(Lesson Ref: CFL04)</a:t>
            </a:r>
          </a:p>
          <a:p>
            <a:r>
              <a:rPr lang="en-US" sz="3600" b="1" dirty="0">
                <a:solidFill>
                  <a:srgbClr val="7030A0"/>
                </a:solidFill>
              </a:rPr>
              <a:t>CFL04: Sensor (DHT11) Data Logging Using SD Card Module</a:t>
            </a:r>
            <a:endParaRPr lang="en-GB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E9294-41F4-4FD5-344C-22E11DE3E5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52" y="1"/>
            <a:ext cx="3125372" cy="84238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F8A61-A0DD-1E95-4A27-EF5FD8DC6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D94DA-C92E-EFF6-9BB4-6FD6B1B5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371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3AF4-467C-F489-5E68-8D8B1988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CFL04 : </a:t>
            </a:r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Sensor (DHT11) Data Logging Using SD Card Module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954F0-514B-D4AF-671D-AC60C29A5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C603D-8AD1-899F-FC9F-C4E0F638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82923D-D67F-236C-4FBC-8C5B4760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1604"/>
            <a:ext cx="4494534" cy="4989871"/>
          </a:xfrm>
          <a:prstGeom prst="rect">
            <a:avLst/>
          </a:prstGeom>
        </p:spPr>
      </p:pic>
      <p:sp>
        <p:nvSpPr>
          <p:cNvPr id="3" name="TextBox 13">
            <a:extLst>
              <a:ext uri="{FF2B5EF4-FFF2-40B4-BE49-F238E27FC236}">
                <a16:creationId xmlns:a16="http://schemas.microsoft.com/office/drawing/2014/main" id="{DED67C96-4F17-5DC9-C9C1-DD42DF27164C}"/>
              </a:ext>
            </a:extLst>
          </p:cNvPr>
          <p:cNvSpPr txBox="1"/>
          <p:nvPr/>
        </p:nvSpPr>
        <p:spPr bwMode="auto">
          <a:xfrm>
            <a:off x="6096000" y="5254231"/>
            <a:ext cx="5919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b="1" dirty="0"/>
              <a:t>Code for Lesson CFL04 (CFL04_SDCard_DHT11_OLED.ino):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BF1B3B8-B088-6B8E-AFC5-B494301CBD50}"/>
              </a:ext>
            </a:extLst>
          </p:cNvPr>
          <p:cNvSpPr txBox="1"/>
          <p:nvPr/>
        </p:nvSpPr>
        <p:spPr>
          <a:xfrm>
            <a:off x="6226639" y="5836068"/>
            <a:ext cx="4885191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653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E972-63C2-570F-F465-4A33F9BE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CFL04 : Sensor </a:t>
            </a:r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Reading – </a:t>
            </a:r>
            <a:b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From the SD Card -&gt; to the Laptop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1BB58-3E41-BC5E-4253-1E6E0376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B361B-A4A0-188D-4A96-E2DF2284C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D67D37-F789-7291-8C26-206E25968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8" y="1718750"/>
            <a:ext cx="3265202" cy="4852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9EAAB5-0275-5EA1-E522-A8406C22D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740" y="1779306"/>
            <a:ext cx="2016987" cy="44884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7EB2E-1BA2-1390-B030-BAE464E3E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67" y="1661652"/>
            <a:ext cx="2983744" cy="50598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2F10E5-15C6-5CA5-C985-1502E461F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151" y="1661652"/>
            <a:ext cx="2792976" cy="496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00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E1C6-C09C-243A-00E5-451E515D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CFL04 : Sensor </a:t>
            </a:r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Reading – </a:t>
            </a:r>
            <a:b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From the SD Card -&gt; to Serial Monitor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49956-D951-FBDB-5719-59E84263E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DFDFF-4FCB-1834-F79D-D9DF2DAC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12</a:t>
            </a:fld>
            <a:endParaRPr lang="en-GB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59B238-09AB-0E45-5412-71A9F36A9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157" y="96736"/>
            <a:ext cx="595658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B16D4-69C7-A33E-F3DF-C00BA744CD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3254"/>
            <a:ext cx="4834218" cy="4393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60FDD8-5A62-D9EA-E87A-E83BB8030396}"/>
              </a:ext>
            </a:extLst>
          </p:cNvPr>
          <p:cNvSpPr txBox="1"/>
          <p:nvPr/>
        </p:nvSpPr>
        <p:spPr>
          <a:xfrm>
            <a:off x="8885447" y="6263481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Press ‘En’ on ESP32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55C7657F-E41C-FEB7-B82B-2C1565B94F4E}"/>
              </a:ext>
            </a:extLst>
          </p:cNvPr>
          <p:cNvSpPr txBox="1"/>
          <p:nvPr/>
        </p:nvSpPr>
        <p:spPr bwMode="auto">
          <a:xfrm>
            <a:off x="511278" y="5714452"/>
            <a:ext cx="5919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b="1" dirty="0"/>
              <a:t>Code for Lesson CFL04 (CFL04_SDCard_Reading.ino):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E3D8D-E3A7-C403-879B-AB55E8173065}"/>
              </a:ext>
            </a:extLst>
          </p:cNvPr>
          <p:cNvSpPr txBox="1"/>
          <p:nvPr/>
        </p:nvSpPr>
        <p:spPr>
          <a:xfrm>
            <a:off x="641917" y="6296289"/>
            <a:ext cx="4885191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948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1177A-593F-B6A4-3207-4A2742076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111" y="1451658"/>
            <a:ext cx="3582745" cy="3954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02068-45A0-219B-41E5-6AEC4840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CFL04 : MQ-135 Data Logging in SD Card</a:t>
            </a:r>
            <a:endParaRPr lang="en-GB" dirty="0"/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6544F599-70A4-ED29-8FCA-9256FC3F6412}"/>
              </a:ext>
            </a:extLst>
          </p:cNvPr>
          <p:cNvSpPr txBox="1"/>
          <p:nvPr/>
        </p:nvSpPr>
        <p:spPr bwMode="auto">
          <a:xfrm>
            <a:off x="511278" y="5714452"/>
            <a:ext cx="5919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b="1" dirty="0"/>
              <a:t>Code for Lesson CFL04 (CFL04_SDCard_Pollution_OLED.ino):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220E9-00D2-6ABE-0958-7838B1A76A3F}"/>
              </a:ext>
            </a:extLst>
          </p:cNvPr>
          <p:cNvSpPr txBox="1"/>
          <p:nvPr/>
        </p:nvSpPr>
        <p:spPr>
          <a:xfrm>
            <a:off x="641917" y="6296289"/>
            <a:ext cx="4885191" cy="3077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DF48A1-C60A-62C9-0F43-9EF333036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99624"/>
              </p:ext>
            </p:extLst>
          </p:nvPr>
        </p:nvGraphicFramePr>
        <p:xfrm>
          <a:off x="1109105" y="1690688"/>
          <a:ext cx="284259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296">
                  <a:extLst>
                    <a:ext uri="{9D8B030D-6E8A-4147-A177-3AD203B41FA5}">
                      <a16:colId xmlns:a16="http://schemas.microsoft.com/office/drawing/2014/main" val="1233141021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36966449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MQ-135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ESP32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580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3.3V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579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39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52587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B8FC43D-75A3-4206-9762-2019777A7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122" y="1486206"/>
            <a:ext cx="3660645" cy="33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00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5A5198-7E58-5AA9-C405-7B9FA3682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1711" y="3130275"/>
            <a:ext cx="2353735" cy="1751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C0C6B-AF3D-EB70-5483-C554D86A7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655594">
            <a:off x="4761295" y="1732207"/>
            <a:ext cx="1535633" cy="167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A91B10-E483-3C21-7F35-55A68B44F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315" y="4597634"/>
            <a:ext cx="2529690" cy="1753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E03B6D-65C1-8A88-36F7-41005F674553}"/>
              </a:ext>
            </a:extLst>
          </p:cNvPr>
          <p:cNvSpPr txBox="1"/>
          <p:nvPr/>
        </p:nvSpPr>
        <p:spPr>
          <a:xfrm>
            <a:off x="3087329" y="3429000"/>
            <a:ext cx="570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+</a:t>
            </a:r>
            <a:endParaRPr lang="en-GB" sz="6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D758D6-CFFC-2F00-7CF1-D7C6B6CDAE08}"/>
              </a:ext>
            </a:extLst>
          </p:cNvPr>
          <p:cNvSpPr txBox="1"/>
          <p:nvPr/>
        </p:nvSpPr>
        <p:spPr>
          <a:xfrm>
            <a:off x="4914596" y="3498122"/>
            <a:ext cx="12290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OR</a:t>
            </a:r>
            <a:endParaRPr lang="en-GB" sz="6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CC04CF-2E38-9E9F-2A01-FF03771F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CFL04 : Extra Slide – SD </a:t>
            </a:r>
            <a:r>
              <a:rPr lang="en-GB" b="1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Card Adaptors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345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05A1-8163-931A-0AC5-4711F7A42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882" y="9592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Communication Kit : 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34387A-57AF-85E7-D37E-6EEEF9D3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E077C-C2C2-1A6F-4A31-E6F0AB63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2A5D-5A42-4533-ACF4-15D55555B360}" type="slidenum">
              <a:rPr lang="en-GB" smtClean="0"/>
              <a:t>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CF65C-3B0D-4730-0E30-DB8DC39960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52" y="1"/>
            <a:ext cx="3125372" cy="842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AC25C5-432E-8472-0A6B-B89408892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8479" y="1380661"/>
            <a:ext cx="5847522" cy="4360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EC2A0-8833-DC11-D0B9-6B849F16D6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6508" y="1477756"/>
            <a:ext cx="4197264" cy="4263887"/>
          </a:xfrm>
          <a:prstGeom prst="rect">
            <a:avLst/>
          </a:prstGeom>
        </p:spPr>
      </p:pic>
      <p:sp>
        <p:nvSpPr>
          <p:cNvPr id="8" name="TextBox 45">
            <a:extLst>
              <a:ext uri="{FF2B5EF4-FFF2-40B4-BE49-F238E27FC236}">
                <a16:creationId xmlns:a16="http://schemas.microsoft.com/office/drawing/2014/main" id="{8DC5E389-0D5A-F470-2189-C2FF3449BF66}"/>
              </a:ext>
            </a:extLst>
          </p:cNvPr>
          <p:cNvSpPr txBox="1"/>
          <p:nvPr/>
        </p:nvSpPr>
        <p:spPr bwMode="auto">
          <a:xfrm>
            <a:off x="1530469" y="5933742"/>
            <a:ext cx="3260408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/>
              <a:t>Communication</a:t>
            </a:r>
            <a:r>
              <a:rPr lang="en-GB" b="1" dirty="0"/>
              <a:t> Kit Components</a:t>
            </a:r>
            <a:endParaRPr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2EF83828-E71C-4BA2-4142-04C145376EDA}"/>
              </a:ext>
            </a:extLst>
          </p:cNvPr>
          <p:cNvSpPr txBox="1"/>
          <p:nvPr/>
        </p:nvSpPr>
        <p:spPr bwMode="auto">
          <a:xfrm>
            <a:off x="7589967" y="5933741"/>
            <a:ext cx="3150347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800" b="1" i="0" u="none" strike="noStrike" cap="none" spc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Communication</a:t>
            </a:r>
            <a:r>
              <a:rPr lang="en-GB" b="1" dirty="0"/>
              <a:t> Creative Board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69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7047694" name="Title 1"/>
          <p:cNvSpPr>
            <a:spLocks noGrp="1"/>
          </p:cNvSpPr>
          <p:nvPr>
            <p:ph type="title"/>
          </p:nvPr>
        </p:nvSpPr>
        <p:spPr bwMode="auto"/>
        <p:txBody>
          <a:bodyPr vert="horz" lIns="91440" tIns="45720" rIns="91440" bIns="45720" rtlCol="0" anchor="ctr">
            <a:normAutofit/>
          </a:bodyPr>
          <a:lstStyle/>
          <a:p>
            <a:pPr rtl="0">
              <a:spcBef>
                <a:spcPct val="0"/>
              </a:spcBef>
            </a:pPr>
            <a:r>
              <a:rPr lang="en-GB" b="1" kern="1200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Kit </a:t>
            </a:r>
            <a:r>
              <a:rPr lang="en-US" b="1" kern="1200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b="1" kern="1200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kern="1200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Communication </a:t>
            </a:r>
            <a:r>
              <a:rPr lang="en-GB" b="1" kern="1200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Creative Board - Features</a:t>
            </a:r>
            <a:endParaRPr b="1" kern="1200" dirty="0">
              <a:solidFill>
                <a:srgbClr val="FF33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DF7B30-4988-34F3-4821-794FB38B0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8464" y="1770208"/>
            <a:ext cx="4862629" cy="493981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E2975DB-E2B1-3D15-2A22-93E1C92B221A}"/>
              </a:ext>
            </a:extLst>
          </p:cNvPr>
          <p:cNvCxnSpPr/>
          <p:nvPr/>
        </p:nvCxnSpPr>
        <p:spPr>
          <a:xfrm flipH="1" flipV="1">
            <a:off x="1926772" y="2563586"/>
            <a:ext cx="2460171" cy="315686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9ACF50-60B2-A66B-FC8F-F5E0E708EEC5}"/>
              </a:ext>
            </a:extLst>
          </p:cNvPr>
          <p:cNvCxnSpPr>
            <a:cxnSpLocks/>
          </p:cNvCxnSpPr>
          <p:nvPr/>
        </p:nvCxnSpPr>
        <p:spPr bwMode="auto">
          <a:xfrm flipV="1">
            <a:off x="6889587" y="1715780"/>
            <a:ext cx="2743198" cy="783772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16B88E-0D01-A116-9F44-7020C7D75BA1}"/>
              </a:ext>
            </a:extLst>
          </p:cNvPr>
          <p:cNvSpPr txBox="1"/>
          <p:nvPr/>
        </p:nvSpPr>
        <p:spPr>
          <a:xfrm>
            <a:off x="9632785" y="1545782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LoRa Module I/F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9C85B-50AB-D7BD-3A53-E563397E2A5B}"/>
              </a:ext>
            </a:extLst>
          </p:cNvPr>
          <p:cNvSpPr txBox="1"/>
          <p:nvPr/>
        </p:nvSpPr>
        <p:spPr bwMode="auto">
          <a:xfrm>
            <a:off x="1138883" y="231488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ESP32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0B6FB5-6A3E-F498-3D69-7A1FBABE0E26}"/>
              </a:ext>
            </a:extLst>
          </p:cNvPr>
          <p:cNvCxnSpPr>
            <a:cxnSpLocks/>
          </p:cNvCxnSpPr>
          <p:nvPr/>
        </p:nvCxnSpPr>
        <p:spPr bwMode="auto">
          <a:xfrm flipV="1">
            <a:off x="7052872" y="2867182"/>
            <a:ext cx="2743198" cy="783772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16E2B2-A493-5878-80CF-CE572B548F57}"/>
              </a:ext>
            </a:extLst>
          </p:cNvPr>
          <p:cNvSpPr txBox="1"/>
          <p:nvPr/>
        </p:nvSpPr>
        <p:spPr bwMode="auto">
          <a:xfrm>
            <a:off x="9796070" y="2602966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OLED I/F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2CEF49-9565-4353-6CE3-BA57A4A8A906}"/>
              </a:ext>
            </a:extLst>
          </p:cNvPr>
          <p:cNvCxnSpPr>
            <a:cxnSpLocks/>
          </p:cNvCxnSpPr>
          <p:nvPr/>
        </p:nvCxnSpPr>
        <p:spPr bwMode="auto">
          <a:xfrm flipV="1">
            <a:off x="7805059" y="2282744"/>
            <a:ext cx="1827726" cy="504888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919051-7F1C-8A10-D296-E6155E7B5D94}"/>
              </a:ext>
            </a:extLst>
          </p:cNvPr>
          <p:cNvSpPr txBox="1"/>
          <p:nvPr/>
        </p:nvSpPr>
        <p:spPr bwMode="auto">
          <a:xfrm>
            <a:off x="9796070" y="2080662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NRF24L01 Module I/F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580061-4FAC-8D17-0DE4-3134E6A611BC}"/>
              </a:ext>
            </a:extLst>
          </p:cNvPr>
          <p:cNvCxnSpPr>
            <a:cxnSpLocks/>
          </p:cNvCxnSpPr>
          <p:nvPr/>
        </p:nvCxnSpPr>
        <p:spPr bwMode="auto">
          <a:xfrm flipV="1">
            <a:off x="7747824" y="3204820"/>
            <a:ext cx="2048246" cy="605678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94428AD-8C9E-E2A3-3189-B1017094D23C}"/>
              </a:ext>
            </a:extLst>
          </p:cNvPr>
          <p:cNvSpPr txBox="1"/>
          <p:nvPr/>
        </p:nvSpPr>
        <p:spPr bwMode="auto">
          <a:xfrm>
            <a:off x="9836806" y="302015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RFID I/F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FD017-CCC8-D2EB-DDC1-894905A78198}"/>
              </a:ext>
            </a:extLst>
          </p:cNvPr>
          <p:cNvSpPr txBox="1"/>
          <p:nvPr/>
        </p:nvSpPr>
        <p:spPr bwMode="auto">
          <a:xfrm>
            <a:off x="9796070" y="3828362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SD Card Module I/F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C8FE61-FD6C-0251-47A8-5B268CC5CFB3}"/>
              </a:ext>
            </a:extLst>
          </p:cNvPr>
          <p:cNvCxnSpPr>
            <a:cxnSpLocks/>
          </p:cNvCxnSpPr>
          <p:nvPr/>
        </p:nvCxnSpPr>
        <p:spPr bwMode="auto">
          <a:xfrm flipV="1">
            <a:off x="7788560" y="4013028"/>
            <a:ext cx="2048246" cy="605678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509D3B-F2A5-6016-8A59-13465887E570}"/>
              </a:ext>
            </a:extLst>
          </p:cNvPr>
          <p:cNvCxnSpPr>
            <a:cxnSpLocks/>
          </p:cNvCxnSpPr>
          <p:nvPr/>
        </p:nvCxnSpPr>
        <p:spPr bwMode="auto">
          <a:xfrm flipV="1">
            <a:off x="7505531" y="4877649"/>
            <a:ext cx="2048246" cy="605678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AE2AE8-70F6-913F-6DCD-D962B47AFA30}"/>
              </a:ext>
            </a:extLst>
          </p:cNvPr>
          <p:cNvSpPr txBox="1"/>
          <p:nvPr/>
        </p:nvSpPr>
        <p:spPr bwMode="auto">
          <a:xfrm>
            <a:off x="9569305" y="467275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Rotary Encoder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43405-0070-F525-C73F-F07ECAD76F7D}"/>
              </a:ext>
            </a:extLst>
          </p:cNvPr>
          <p:cNvSpPr txBox="1"/>
          <p:nvPr/>
        </p:nvSpPr>
        <p:spPr>
          <a:xfrm>
            <a:off x="4463143" y="4315867"/>
            <a:ext cx="707571" cy="726221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A15369F-B29C-6924-07C9-C31A2585E0C5}"/>
              </a:ext>
            </a:extLst>
          </p:cNvPr>
          <p:cNvCxnSpPr/>
          <p:nvPr/>
        </p:nvCxnSpPr>
        <p:spPr bwMode="auto">
          <a:xfrm flipH="1" flipV="1">
            <a:off x="2191304" y="4115176"/>
            <a:ext cx="2460171" cy="315686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0043822-8E50-C62F-D0E4-CD19BCC50FC3}"/>
              </a:ext>
            </a:extLst>
          </p:cNvPr>
          <p:cNvSpPr txBox="1"/>
          <p:nvPr/>
        </p:nvSpPr>
        <p:spPr bwMode="auto">
          <a:xfrm>
            <a:off x="887406" y="3596956"/>
            <a:ext cx="131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Mini</a:t>
            </a:r>
          </a:p>
          <a:p>
            <a:pPr algn="ctr"/>
            <a:r>
              <a:rPr lang="en-GB" b="1" dirty="0"/>
              <a:t>Breadboard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E97AFC-F411-8FFF-717B-A4A33D748FB9}"/>
              </a:ext>
            </a:extLst>
          </p:cNvPr>
          <p:cNvSpPr txBox="1"/>
          <p:nvPr/>
        </p:nvSpPr>
        <p:spPr bwMode="auto">
          <a:xfrm>
            <a:off x="3642020" y="4527306"/>
            <a:ext cx="678146" cy="396584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531BEF-BB1B-33A5-AC2E-71E18688C7F8}"/>
              </a:ext>
            </a:extLst>
          </p:cNvPr>
          <p:cNvCxnSpPr/>
          <p:nvPr/>
        </p:nvCxnSpPr>
        <p:spPr bwMode="auto">
          <a:xfrm flipH="1" flipV="1">
            <a:off x="1520922" y="4527306"/>
            <a:ext cx="2460171" cy="315686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A88AC0-52C9-901F-BD11-0D31687167C9}"/>
              </a:ext>
            </a:extLst>
          </p:cNvPr>
          <p:cNvSpPr txBox="1"/>
          <p:nvPr/>
        </p:nvSpPr>
        <p:spPr bwMode="auto">
          <a:xfrm>
            <a:off x="607977" y="4240115"/>
            <a:ext cx="1173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Power</a:t>
            </a:r>
          </a:p>
          <a:p>
            <a:pPr algn="ctr"/>
            <a:r>
              <a:rPr lang="en-GB" b="1" dirty="0"/>
              <a:t>Connector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764177-32CC-5E45-BB56-1E60B7CADDDA}"/>
              </a:ext>
            </a:extLst>
          </p:cNvPr>
          <p:cNvCxnSpPr/>
          <p:nvPr/>
        </p:nvCxnSpPr>
        <p:spPr bwMode="auto">
          <a:xfrm flipH="1" flipV="1">
            <a:off x="2065649" y="5066397"/>
            <a:ext cx="2460171" cy="315686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EBCEB09-33EF-81ED-FC57-64EE766E183B}"/>
              </a:ext>
            </a:extLst>
          </p:cNvPr>
          <p:cNvSpPr txBox="1"/>
          <p:nvPr/>
        </p:nvSpPr>
        <p:spPr bwMode="auto">
          <a:xfrm>
            <a:off x="480118" y="4888928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ON/OFF Switch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20CA7F4-8A96-8BC0-CA3D-38EA0ED7C3A9}"/>
              </a:ext>
            </a:extLst>
          </p:cNvPr>
          <p:cNvCxnSpPr/>
          <p:nvPr/>
        </p:nvCxnSpPr>
        <p:spPr bwMode="auto">
          <a:xfrm flipH="1" flipV="1">
            <a:off x="1407533" y="5559425"/>
            <a:ext cx="2460171" cy="315686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46B7603-764A-5599-E91C-CE67A7A71198}"/>
              </a:ext>
            </a:extLst>
          </p:cNvPr>
          <p:cNvSpPr txBox="1"/>
          <p:nvPr/>
        </p:nvSpPr>
        <p:spPr bwMode="auto">
          <a:xfrm>
            <a:off x="281772" y="5583199"/>
            <a:ext cx="162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Input DC Jack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7A5062-C9B4-A6C2-D863-D6214E5B9C6B}"/>
              </a:ext>
            </a:extLst>
          </p:cNvPr>
          <p:cNvSpPr txBox="1"/>
          <p:nvPr/>
        </p:nvSpPr>
        <p:spPr bwMode="auto">
          <a:xfrm>
            <a:off x="5745958" y="5121677"/>
            <a:ext cx="1411945" cy="1200329"/>
          </a:xfrm>
          <a:prstGeom prst="rect">
            <a:avLst/>
          </a:prstGeom>
          <a:noFill/>
          <a:ln w="28575">
            <a:solidFill>
              <a:srgbClr val="EE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4FDAAFD-E90A-2BC1-3F56-8FA473A1E0EC}"/>
              </a:ext>
            </a:extLst>
          </p:cNvPr>
          <p:cNvCxnSpPr>
            <a:cxnSpLocks/>
          </p:cNvCxnSpPr>
          <p:nvPr/>
        </p:nvCxnSpPr>
        <p:spPr bwMode="auto">
          <a:xfrm flipV="1">
            <a:off x="6670676" y="5516444"/>
            <a:ext cx="2048246" cy="605678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D01CA8C-28BA-5DBA-89F1-48A6905765DE}"/>
              </a:ext>
            </a:extLst>
          </p:cNvPr>
          <p:cNvSpPr txBox="1"/>
          <p:nvPr/>
        </p:nvSpPr>
        <p:spPr bwMode="auto">
          <a:xfrm>
            <a:off x="8718922" y="544995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Free Connectors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E02926-F5FB-6C51-E2D0-30FCC8993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DFBB1-0230-2A13-A887-01777778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3</a:t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electronic board with black and white components&#10;&#10;AI-generated content may be incorrect.">
            <a:extLst>
              <a:ext uri="{FF2B5EF4-FFF2-40B4-BE49-F238E27FC236}">
                <a16:creationId xmlns:a16="http://schemas.microsoft.com/office/drawing/2014/main" id="{740D586E-55B5-5094-D9DB-F1123CC5D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92" y="1109348"/>
            <a:ext cx="5712332" cy="5247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482F8-1347-DEC5-1ED0-0F6E05EE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CFL04 : </a:t>
            </a:r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Sensor (DHT11) Data Logging Using SD Card Module</a:t>
            </a:r>
            <a:endParaRPr lang="en-GB" b="1" dirty="0">
              <a:solidFill>
                <a:srgbClr val="FF33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2EC62-7BFF-858A-D846-91789E902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013"/>
            <a:ext cx="10515600" cy="4351338"/>
          </a:xfrm>
        </p:spPr>
        <p:txBody>
          <a:bodyPr/>
          <a:lstStyle/>
          <a:p>
            <a:r>
              <a:rPr lang="en-GB" b="1" dirty="0"/>
              <a:t>Things Needed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C0CDC-7C73-2B32-1083-BECC3125F8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52" y="1"/>
            <a:ext cx="3125372" cy="842386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EA5F98B-EA2D-8434-CDBE-E779F35C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810FD22-43DC-BAB4-68F1-1F8924F2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4</a:t>
            </a:fld>
            <a:endParaRPr lang="en-GB"/>
          </a:p>
        </p:txBody>
      </p:sp>
      <p:pic>
        <p:nvPicPr>
          <p:cNvPr id="17" name="Picture 16" descr="A black and silver usb cable&#10;&#10;AI-generated content may be incorrect.">
            <a:extLst>
              <a:ext uri="{FF2B5EF4-FFF2-40B4-BE49-F238E27FC236}">
                <a16:creationId xmlns:a16="http://schemas.microsoft.com/office/drawing/2014/main" id="{EDEA0734-B278-0DD5-86F8-89594083F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085" y="1337220"/>
            <a:ext cx="1929544" cy="19034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DF7CA4-FE1C-0D77-5690-15BFEBB73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994" y="4813982"/>
            <a:ext cx="2487821" cy="17249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5B30AF-8CAE-9684-1122-C102809CEA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1" y="2744296"/>
            <a:ext cx="3466797" cy="241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13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3D257AD-7282-B848-0637-D7083F140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769077" cy="1325563"/>
          </a:xfrm>
        </p:spPr>
        <p:txBody>
          <a:bodyPr/>
          <a:lstStyle/>
          <a:p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CFL04: Format</a:t>
            </a:r>
            <a:r>
              <a:rPr lang="en-US" b="1" dirty="0"/>
              <a:t> </a:t>
            </a:r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SD Card</a:t>
            </a:r>
            <a:endParaRPr lang="en-GB" b="1" dirty="0">
              <a:solidFill>
                <a:srgbClr val="FF33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DF789-95C3-40CD-C5AD-0FBBA2AE7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2" y="1460031"/>
            <a:ext cx="3560040" cy="2477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9ADED9-0144-6B14-1E2F-520661213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40" y="1460032"/>
            <a:ext cx="3499082" cy="2477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D35901-4A4F-38B6-B271-26B20A878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281" y="1460032"/>
            <a:ext cx="3852731" cy="2477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02A212-580A-FEB5-173A-AA3298790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2" y="4149135"/>
            <a:ext cx="2718268" cy="24107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85D585-A931-24C6-1E8B-E2222D052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458" y="4149135"/>
            <a:ext cx="2904942" cy="24038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061192-B823-8EF4-3C4B-8A156FB32CE7}"/>
              </a:ext>
            </a:extLst>
          </p:cNvPr>
          <p:cNvSpPr txBox="1"/>
          <p:nvPr/>
        </p:nvSpPr>
        <p:spPr>
          <a:xfrm>
            <a:off x="366367" y="1450199"/>
            <a:ext cx="39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A4C84B-75A5-7D4D-3F88-BB39C4DFC28E}"/>
              </a:ext>
            </a:extLst>
          </p:cNvPr>
          <p:cNvSpPr txBox="1"/>
          <p:nvPr/>
        </p:nvSpPr>
        <p:spPr>
          <a:xfrm>
            <a:off x="4308406" y="1336745"/>
            <a:ext cx="39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2FBCDA-D295-0D40-C39E-A6478F6988AC}"/>
              </a:ext>
            </a:extLst>
          </p:cNvPr>
          <p:cNvSpPr txBox="1"/>
          <p:nvPr/>
        </p:nvSpPr>
        <p:spPr>
          <a:xfrm>
            <a:off x="8171281" y="1336745"/>
            <a:ext cx="39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3F8417-8A22-3C3F-CDCA-3ACDE6D5DED6}"/>
              </a:ext>
            </a:extLst>
          </p:cNvPr>
          <p:cNvSpPr txBox="1"/>
          <p:nvPr/>
        </p:nvSpPr>
        <p:spPr>
          <a:xfrm>
            <a:off x="1167696" y="4021334"/>
            <a:ext cx="39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CAD756-CC4F-6D54-E406-3AA08A357137}"/>
              </a:ext>
            </a:extLst>
          </p:cNvPr>
          <p:cNvSpPr txBox="1"/>
          <p:nvPr/>
        </p:nvSpPr>
        <p:spPr>
          <a:xfrm>
            <a:off x="4308406" y="4129471"/>
            <a:ext cx="39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89003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559D1-20B8-FF09-6B8B-D9A9215F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CFL04: Format</a:t>
            </a:r>
            <a:r>
              <a:rPr lang="en-US" b="1" dirty="0"/>
              <a:t> </a:t>
            </a:r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SD Card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AF2DB-E677-CB03-E918-F06B561E5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A445B-71BE-F59B-BFB3-F0B8F06F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3245B-780D-DD60-0747-7A6C2DC63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6200"/>
            <a:ext cx="3504162" cy="4902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CFF4C5-B5EA-E58A-7237-02397DE56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286" y="1636200"/>
            <a:ext cx="3582174" cy="4916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1886-C73C-A069-3EC5-4E4712D3C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448" y="1166896"/>
            <a:ext cx="3589003" cy="1904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D89990-A7A2-9EC9-C11B-0FB435019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84" y="3202842"/>
            <a:ext cx="3570867" cy="17832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BA7501-C8C5-42DC-016A-F141F68206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384" y="5117575"/>
            <a:ext cx="3514067" cy="15549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1550B8-A98E-2B9A-88FF-0A451F8D7308}"/>
              </a:ext>
            </a:extLst>
          </p:cNvPr>
          <p:cNvSpPr txBox="1"/>
          <p:nvPr/>
        </p:nvSpPr>
        <p:spPr>
          <a:xfrm>
            <a:off x="965438" y="2119103"/>
            <a:ext cx="39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C80B86-DABF-F966-EBDC-20B0712C6228}"/>
              </a:ext>
            </a:extLst>
          </p:cNvPr>
          <p:cNvSpPr txBox="1"/>
          <p:nvPr/>
        </p:nvSpPr>
        <p:spPr>
          <a:xfrm>
            <a:off x="7090935" y="1765160"/>
            <a:ext cx="39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FF518-C70E-E5D0-D171-1558E27958FE}"/>
              </a:ext>
            </a:extLst>
          </p:cNvPr>
          <p:cNvSpPr txBox="1"/>
          <p:nvPr/>
        </p:nvSpPr>
        <p:spPr>
          <a:xfrm>
            <a:off x="8441584" y="2363425"/>
            <a:ext cx="39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6C3C2D-5481-A9DA-6E5C-89FA0494B6BA}"/>
              </a:ext>
            </a:extLst>
          </p:cNvPr>
          <p:cNvSpPr txBox="1"/>
          <p:nvPr/>
        </p:nvSpPr>
        <p:spPr>
          <a:xfrm>
            <a:off x="8412726" y="3202842"/>
            <a:ext cx="39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C3D3E7-C4A5-9C69-A312-FED006B6CAC9}"/>
              </a:ext>
            </a:extLst>
          </p:cNvPr>
          <p:cNvSpPr txBox="1"/>
          <p:nvPr/>
        </p:nvSpPr>
        <p:spPr>
          <a:xfrm>
            <a:off x="8610600" y="5799863"/>
            <a:ext cx="760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6803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1B64-B4CC-E522-78E2-AE3E6957E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CFL04: Format</a:t>
            </a:r>
            <a:r>
              <a:rPr lang="en-US" b="1" dirty="0"/>
              <a:t> </a:t>
            </a:r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SD Card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82F27-DDE4-A5FA-88AA-05356AE5F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87D83-BB88-9FCB-AB6D-DC380D4C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CCAD4-AE8D-7B8B-CC23-63B5949C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7794"/>
            <a:ext cx="3091566" cy="4970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69DF3E-DFDF-9DB3-9592-92BCC8CB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200" y="1887793"/>
            <a:ext cx="2872694" cy="4694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5B13A5-3654-FE6B-ACBA-1D2A0E5AA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27" y="1916957"/>
            <a:ext cx="3463561" cy="46657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04C221-F01C-F2C3-550A-B5A70FDBECC5}"/>
              </a:ext>
            </a:extLst>
          </p:cNvPr>
          <p:cNvSpPr txBox="1"/>
          <p:nvPr/>
        </p:nvSpPr>
        <p:spPr>
          <a:xfrm>
            <a:off x="2764742" y="2369497"/>
            <a:ext cx="1050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10 !!!!!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230611-5FAD-1C3D-9EA7-F701B79ACCD3}"/>
              </a:ext>
            </a:extLst>
          </p:cNvPr>
          <p:cNvSpPr txBox="1"/>
          <p:nvPr/>
        </p:nvSpPr>
        <p:spPr>
          <a:xfrm>
            <a:off x="6492821" y="2015554"/>
            <a:ext cx="853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1633C3-DCAF-355D-B50C-CD264440B9F4}"/>
              </a:ext>
            </a:extLst>
          </p:cNvPr>
          <p:cNvSpPr txBox="1"/>
          <p:nvPr/>
        </p:nvSpPr>
        <p:spPr>
          <a:xfrm>
            <a:off x="10306083" y="2015554"/>
            <a:ext cx="942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909836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C957-CDB3-F994-94B1-D87686A4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CFL04 : </a:t>
            </a:r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Sensor (DHT11) Data Logging Using SD Card Module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09B65-971B-6D68-AEBF-E5080DD8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December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395D7-E10D-12C7-FB7A-3705F1312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A6A5-3841-4FBA-B455-67883EB3171A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BC315-81B7-E442-1807-A28EE83211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582" y="2145816"/>
            <a:ext cx="4834218" cy="4393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5F9D54-DC2F-7262-80B7-B05B71AD2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278" y="2008700"/>
            <a:ext cx="2548244" cy="45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09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E1C03-13B0-0EFD-2741-C0DFC64D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B2BC5-68DA-8334-B0C7-244F992E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66F80C-0205-DD82-0000-D2D1C122E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57776"/>
            <a:ext cx="3909747" cy="593509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FD0F7B6-ED81-8764-9ED7-6A7BA1DB8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CFL04 : </a:t>
            </a:r>
            <a:r>
              <a:rPr lang="en-US" b="1" dirty="0">
                <a:solidFill>
                  <a:srgbClr val="FF33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Sensor (DHT11) Data Logging Using SD Card Module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F32454-3C6E-1924-EB86-8043E75FD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976795"/>
              </p:ext>
            </p:extLst>
          </p:nvPr>
        </p:nvGraphicFramePr>
        <p:xfrm>
          <a:off x="6969130" y="2540159"/>
          <a:ext cx="284259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296">
                  <a:extLst>
                    <a:ext uri="{9D8B030D-6E8A-4147-A177-3AD203B41FA5}">
                      <a16:colId xmlns:a16="http://schemas.microsoft.com/office/drawing/2014/main" val="1233141021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36966449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DHT11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ESP32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580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579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39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525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673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4558</TotalTime>
  <Words>313</Words>
  <Application>Microsoft Office PowerPoint</Application>
  <PresentationFormat>Widescreen</PresentationFormat>
  <Paragraphs>94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Communication Kit (Kit 3)</vt:lpstr>
      <vt:lpstr>Communication Kit : Contents</vt:lpstr>
      <vt:lpstr>Kit 3 Communication Creative Board - Features</vt:lpstr>
      <vt:lpstr>CFL04 : Sensor (DHT11) Data Logging Using SD Card Module</vt:lpstr>
      <vt:lpstr>CFL04: Format SD Card</vt:lpstr>
      <vt:lpstr>CFL04: Format SD Card</vt:lpstr>
      <vt:lpstr>CFL04: Format SD Card</vt:lpstr>
      <vt:lpstr>CFL04 : Sensor (DHT11) Data Logging Using SD Card Module</vt:lpstr>
      <vt:lpstr>CFL04 : Sensor (DHT11) Data Logging Using SD Card Module</vt:lpstr>
      <vt:lpstr>CFL04 : Sensor (DHT11) Data Logging Using SD Card Module</vt:lpstr>
      <vt:lpstr>CFL04 : Sensor Data Reading –  From the SD Card -&gt; to the Laptop</vt:lpstr>
      <vt:lpstr>CFL04 : Sensor Data Reading –  From the SD Card -&gt; to Serial Monitor</vt:lpstr>
      <vt:lpstr>CFL04 : MQ-135 Data Logging in SD Card</vt:lpstr>
      <vt:lpstr>CFL04 : Extra Slide – SD Card Adaptors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Fakruddin Mohammed</dc:creator>
  <cp:lastModifiedBy>Fakruddin Mohammed</cp:lastModifiedBy>
  <cp:revision>50</cp:revision>
  <dcterms:created xsi:type="dcterms:W3CDTF">2025-12-15T19:48:42Z</dcterms:created>
  <dcterms:modified xsi:type="dcterms:W3CDTF">2026-01-07T09:08:18Z</dcterms:modified>
</cp:coreProperties>
</file>